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6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371" r:id="rId69"/>
    <p:sldId id="273" r:id="rId70"/>
    <p:sldId id="285" r:id="rId71"/>
    <p:sldId id="305" r:id="rId72"/>
    <p:sldId id="306" r:id="rId73"/>
    <p:sldId id="284" r:id="rId74"/>
    <p:sldId id="276" r:id="rId75"/>
    <p:sldId id="261" r:id="rId76"/>
    <p:sldId id="269" r:id="rId77"/>
    <p:sldId id="263" r:id="rId78"/>
    <p:sldId id="264" r:id="rId79"/>
    <p:sldId id="260" r:id="rId80"/>
    <p:sldId id="265" r:id="rId81"/>
    <p:sldId id="267" r:id="rId82"/>
    <p:sldId id="266" r:id="rId83"/>
    <p:sldId id="271" r:id="rId84"/>
    <p:sldId id="277" r:id="rId85"/>
    <p:sldId id="279" r:id="rId86"/>
    <p:sldId id="268" r:id="rId87"/>
    <p:sldId id="280" r:id="rId88"/>
    <p:sldId id="281" r:id="rId89"/>
    <p:sldId id="287" r:id="rId90"/>
    <p:sldId id="288" r:id="rId91"/>
    <p:sldId id="302" r:id="rId92"/>
    <p:sldId id="309" r:id="rId93"/>
    <p:sldId id="310" r:id="rId94"/>
    <p:sldId id="311" r:id="rId95"/>
    <p:sldId id="312" r:id="rId96"/>
    <p:sldId id="313" r:id="rId97"/>
    <p:sldId id="314" r:id="rId98"/>
    <p:sldId id="275" r:id="rId99"/>
    <p:sldId id="298" r:id="rId100"/>
    <p:sldId id="294" r:id="rId101"/>
    <p:sldId id="295" r:id="rId102"/>
    <p:sldId id="296" r:id="rId103"/>
    <p:sldId id="297" r:id="rId10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  <p14:sldId id="36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371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6DC52-51C0-430B-A557-FA275C7AF752}" v="13" dt="2024-09-10T05:03:46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97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A336DC52-51C0-430B-A557-FA275C7AF752}"/>
    <pc:docChg chg="undo custSel addSld modSld modSection">
      <pc:chgData name="Ron Keidar" userId="bd522e22234dfd79" providerId="LiveId" clId="{A336DC52-51C0-430B-A557-FA275C7AF752}" dt="2024-09-10T05:10:40.539" v="576" actId="20577"/>
      <pc:docMkLst>
        <pc:docMk/>
      </pc:docMkLst>
      <pc:sldChg chg="delSp modSp mod">
        <pc:chgData name="Ron Keidar" userId="bd522e22234dfd79" providerId="LiveId" clId="{A336DC52-51C0-430B-A557-FA275C7AF752}" dt="2024-09-10T05:10:40.539" v="576" actId="20577"/>
        <pc:sldMkLst>
          <pc:docMk/>
          <pc:sldMk cId="2147341095" sldId="260"/>
        </pc:sldMkLst>
        <pc:spChg chg="del mod">
          <ac:chgData name="Ron Keidar" userId="bd522e22234dfd79" providerId="LiveId" clId="{A336DC52-51C0-430B-A557-FA275C7AF752}" dt="2024-09-10T04:13:21.069" v="2" actId="478"/>
          <ac:spMkLst>
            <pc:docMk/>
            <pc:sldMk cId="2147341095" sldId="260"/>
            <ac:spMk id="5" creationId="{1A7CDFEC-6ABA-41B5-9530-4B1D17CB748E}"/>
          </ac:spMkLst>
        </pc:spChg>
        <pc:graphicFrameChg chg="modGraphic">
          <ac:chgData name="Ron Keidar" userId="bd522e22234dfd79" providerId="LiveId" clId="{A336DC52-51C0-430B-A557-FA275C7AF752}" dt="2024-09-10T05:03:20.208" v="561" actId="20577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Graphic">
          <ac:chgData name="Ron Keidar" userId="bd522e22234dfd79" providerId="LiveId" clId="{A336DC52-51C0-430B-A557-FA275C7AF752}" dt="2024-09-10T05:10:40.539" v="576" actId="20577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">
        <pc:chgData name="Ron Keidar" userId="bd522e22234dfd79" providerId="LiveId" clId="{A336DC52-51C0-430B-A557-FA275C7AF752}" dt="2024-09-10T04:43:09.487" v="358" actId="20577"/>
        <pc:sldMkLst>
          <pc:docMk/>
          <pc:sldMk cId="3607425193" sldId="274"/>
        </pc:sldMkLst>
        <pc:spChg chg="mod">
          <ac:chgData name="Ron Keidar" userId="bd522e22234dfd79" providerId="LiveId" clId="{A336DC52-51C0-430B-A557-FA275C7AF752}" dt="2024-09-10T04:30:17.864" v="125" actId="404"/>
          <ac:spMkLst>
            <pc:docMk/>
            <pc:sldMk cId="3607425193" sldId="274"/>
            <ac:spMk id="11" creationId="{5145C8B6-8DE8-4DAF-A9C1-BE227B5FB6D7}"/>
          </ac:spMkLst>
        </pc:spChg>
        <pc:spChg chg="add del">
          <ac:chgData name="Ron Keidar" userId="bd522e22234dfd79" providerId="LiveId" clId="{A336DC52-51C0-430B-A557-FA275C7AF752}" dt="2024-09-10T04:26:46.620" v="113" actId="22"/>
          <ac:spMkLst>
            <pc:docMk/>
            <pc:sldMk cId="3607425193" sldId="274"/>
            <ac:spMk id="26" creationId="{CECAA667-A46F-4311-B102-C410E99B2F4F}"/>
          </ac:spMkLst>
        </pc:spChg>
        <pc:spChg chg="mod">
          <ac:chgData name="Ron Keidar" userId="bd522e22234dfd79" providerId="LiveId" clId="{A336DC52-51C0-430B-A557-FA275C7AF752}" dt="2024-09-10T04:30:27.035" v="156" actId="1037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A336DC52-51C0-430B-A557-FA275C7AF752}" dt="2024-09-10T04:30:32.830" v="179" actId="10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A336DC52-51C0-430B-A557-FA275C7AF752}" dt="2024-09-10T04:30:39.790" v="189" actId="1036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A336DC52-51C0-430B-A557-FA275C7AF752}" dt="2024-09-10T04:43:09.487" v="358" actId="20577"/>
          <ac:spMkLst>
            <pc:docMk/>
            <pc:sldMk cId="3607425193" sldId="274"/>
            <ac:spMk id="55" creationId="{856E40C5-F41C-42FE-9C38-922CD5E56280}"/>
          </ac:spMkLst>
        </pc:spChg>
        <pc:graphicFrameChg chg="del">
          <ac:chgData name="Ron Keidar" userId="bd522e22234dfd79" providerId="LiveId" clId="{A336DC52-51C0-430B-A557-FA275C7AF752}" dt="2024-09-10T04:28:54.275" v="122" actId="47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graphicFrameChg chg="add mod modGraphic">
          <ac:chgData name="Ron Keidar" userId="bd522e22234dfd79" providerId="LiveId" clId="{A336DC52-51C0-430B-A557-FA275C7AF752}" dt="2024-09-10T04:40:34.750" v="354" actId="6549"/>
          <ac:graphicFrameMkLst>
            <pc:docMk/>
            <pc:sldMk cId="3607425193" sldId="274"/>
            <ac:graphicFrameMk id="27" creationId="{37D0ECAC-A382-A691-B978-B1C6742042FB}"/>
          </ac:graphicFrameMkLst>
        </pc:graphicFrameChg>
        <pc:cxnChg chg="mod">
          <ac:chgData name="Ron Keidar" userId="bd522e22234dfd79" providerId="LiveId" clId="{A336DC52-51C0-430B-A557-FA275C7AF752}" dt="2024-09-10T04:30:39.790" v="189" actId="1036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A336DC52-51C0-430B-A557-FA275C7AF752}" dt="2024-09-10T04:30:32.830" v="179" actId="1038"/>
          <ac:cxnSpMkLst>
            <pc:docMk/>
            <pc:sldMk cId="3607425193" sldId="274"/>
            <ac:cxnSpMk id="46" creationId="{FBDE018C-E352-43C9-B3D4-882DDE98A43F}"/>
          </ac:cxnSpMkLst>
        </pc:cxnChg>
      </pc:sldChg>
      <pc:sldChg chg="addSp modSp add mod modAnim modShow">
        <pc:chgData name="Ron Keidar" userId="bd522e22234dfd79" providerId="LiveId" clId="{A336DC52-51C0-430B-A557-FA275C7AF752}" dt="2024-09-10T05:02:51.155" v="530" actId="208"/>
        <pc:sldMkLst>
          <pc:docMk/>
          <pc:sldMk cId="819196303" sldId="371"/>
        </pc:sldMkLst>
        <pc:spChg chg="mod">
          <ac:chgData name="Ron Keidar" userId="bd522e22234dfd79" providerId="LiveId" clId="{A336DC52-51C0-430B-A557-FA275C7AF752}" dt="2024-09-10T04:55:31.569" v="466" actId="14100"/>
          <ac:spMkLst>
            <pc:docMk/>
            <pc:sldMk cId="819196303" sldId="371"/>
            <ac:spMk id="2" creationId="{8654F32E-4E0E-4074-BD84-B5CA9D9D5EF5}"/>
          </ac:spMkLst>
        </pc:spChg>
        <pc:spChg chg="add mod">
          <ac:chgData name="Ron Keidar" userId="bd522e22234dfd79" providerId="LiveId" clId="{A336DC52-51C0-430B-A557-FA275C7AF752}" dt="2024-09-10T04:56:55.127" v="476" actId="164"/>
          <ac:spMkLst>
            <pc:docMk/>
            <pc:sldMk cId="819196303" sldId="371"/>
            <ac:spMk id="25" creationId="{93FD90FA-6689-3E86-8592-9493FCC21325}"/>
          </ac:spMkLst>
        </pc:spChg>
        <pc:spChg chg="add mod">
          <ac:chgData name="Ron Keidar" userId="bd522e22234dfd79" providerId="LiveId" clId="{A336DC52-51C0-430B-A557-FA275C7AF752}" dt="2024-09-10T04:57:19.818" v="479" actId="1076"/>
          <ac:spMkLst>
            <pc:docMk/>
            <pc:sldMk cId="819196303" sldId="371"/>
            <ac:spMk id="41" creationId="{E20AB808-FEC8-F385-F62B-3D808BB048E0}"/>
          </ac:spMkLst>
        </pc:spChg>
        <pc:spChg chg="add mod">
          <ac:chgData name="Ron Keidar" userId="bd522e22234dfd79" providerId="LiveId" clId="{A336DC52-51C0-430B-A557-FA275C7AF752}" dt="2024-09-10T04:57:57.739" v="488" actId="6549"/>
          <ac:spMkLst>
            <pc:docMk/>
            <pc:sldMk cId="819196303" sldId="371"/>
            <ac:spMk id="52" creationId="{090525A7-D504-4893-3372-FA750029714D}"/>
          </ac:spMkLst>
        </pc:spChg>
        <pc:spChg chg="mod">
          <ac:chgData name="Ron Keidar" userId="bd522e22234dfd79" providerId="LiveId" clId="{A336DC52-51C0-430B-A557-FA275C7AF752}" dt="2024-09-10T05:02:12.326" v="528" actId="6549"/>
          <ac:spMkLst>
            <pc:docMk/>
            <pc:sldMk cId="819196303" sldId="371"/>
            <ac:spMk id="55" creationId="{856E40C5-F41C-42FE-9C38-922CD5E56280}"/>
          </ac:spMkLst>
        </pc:spChg>
        <pc:spChg chg="mod">
          <ac:chgData name="Ron Keidar" userId="bd522e22234dfd79" providerId="LiveId" clId="{A336DC52-51C0-430B-A557-FA275C7AF752}" dt="2024-09-10T05:02:38.683" v="529" actId="208"/>
          <ac:spMkLst>
            <pc:docMk/>
            <pc:sldMk cId="819196303" sldId="371"/>
            <ac:spMk id="61" creationId="{B7382AFC-4149-4C92-A81A-D9366F7771BB}"/>
          </ac:spMkLst>
        </pc:spChg>
        <pc:spChg chg="add mod">
          <ac:chgData name="Ron Keidar" userId="bd522e22234dfd79" providerId="LiveId" clId="{A336DC52-51C0-430B-A557-FA275C7AF752}" dt="2024-09-10T05:02:38.683" v="529" actId="208"/>
          <ac:spMkLst>
            <pc:docMk/>
            <pc:sldMk cId="819196303" sldId="371"/>
            <ac:spMk id="62" creationId="{6ABF6C5C-77D0-00C3-DE3D-3C6A922AE085}"/>
          </ac:spMkLst>
        </pc:spChg>
        <pc:grpChg chg="add mod">
          <ac:chgData name="Ron Keidar" userId="bd522e22234dfd79" providerId="LiveId" clId="{A336DC52-51C0-430B-A557-FA275C7AF752}" dt="2024-09-10T04:57:01.223" v="477" actId="1076"/>
          <ac:grpSpMkLst>
            <pc:docMk/>
            <pc:sldMk cId="819196303" sldId="371"/>
            <ac:grpSpMk id="35" creationId="{A740CD25-B66D-87F9-784A-B3E9354EFF86}"/>
          </ac:grpSpMkLst>
        </pc:grpChg>
        <pc:graphicFrameChg chg="modGraphic">
          <ac:chgData name="Ron Keidar" userId="bd522e22234dfd79" providerId="LiveId" clId="{A336DC52-51C0-430B-A557-FA275C7AF752}" dt="2024-09-10T04:55:39.649" v="467" actId="20577"/>
          <ac:graphicFrameMkLst>
            <pc:docMk/>
            <pc:sldMk cId="819196303" sldId="371"/>
            <ac:graphicFrameMk id="27" creationId="{37D0ECAC-A382-A691-B978-B1C6742042FB}"/>
          </ac:graphicFrameMkLst>
        </pc:graphicFrameChg>
        <pc:picChg chg="add mod">
          <ac:chgData name="Ron Keidar" userId="bd522e22234dfd79" providerId="LiveId" clId="{A336DC52-51C0-430B-A557-FA275C7AF752}" dt="2024-09-10T04:56:55.127" v="476" actId="164"/>
          <ac:picMkLst>
            <pc:docMk/>
            <pc:sldMk cId="819196303" sldId="371"/>
            <ac:picMk id="19" creationId="{43F9B4CA-9FA4-1933-C5E9-81C00C5B2686}"/>
          </ac:picMkLst>
        </pc:picChg>
        <pc:picChg chg="add mod ord">
          <ac:chgData name="Ron Keidar" userId="bd522e22234dfd79" providerId="LiveId" clId="{A336DC52-51C0-430B-A557-FA275C7AF752}" dt="2024-09-10T04:56:55.127" v="476" actId="164"/>
          <ac:picMkLst>
            <pc:docMk/>
            <pc:sldMk cId="819196303" sldId="371"/>
            <ac:picMk id="26" creationId="{3489D0D4-56B1-8938-C6BE-EBD0149E7BBF}"/>
          </ac:picMkLst>
        </pc:picChg>
        <pc:picChg chg="mod">
          <ac:chgData name="Ron Keidar" userId="bd522e22234dfd79" providerId="LiveId" clId="{A336DC52-51C0-430B-A557-FA275C7AF752}" dt="2024-09-10T04:57:30.446" v="483" actId="1076"/>
          <ac:picMkLst>
            <pc:docMk/>
            <pc:sldMk cId="819196303" sldId="371"/>
            <ac:picMk id="43" creationId="{41E8C965-7DF5-41F0-8632-31D5278F52AC}"/>
          </ac:picMkLst>
        </pc:picChg>
        <pc:picChg chg="add mod">
          <ac:chgData name="Ron Keidar" userId="bd522e22234dfd79" providerId="LiveId" clId="{A336DC52-51C0-430B-A557-FA275C7AF752}" dt="2024-09-10T05:02:38.683" v="529" actId="208"/>
          <ac:picMkLst>
            <pc:docMk/>
            <pc:sldMk cId="819196303" sldId="371"/>
            <ac:picMk id="58" creationId="{472E62A2-F38C-83C3-394B-CD43D3B82D05}"/>
          </ac:picMkLst>
        </pc:picChg>
        <pc:cxnChg chg="mod">
          <ac:chgData name="Ron Keidar" userId="bd522e22234dfd79" providerId="LiveId" clId="{A336DC52-51C0-430B-A557-FA275C7AF752}" dt="2024-09-10T04:57:30.446" v="483" actId="1076"/>
          <ac:cxnSpMkLst>
            <pc:docMk/>
            <pc:sldMk cId="819196303" sldId="371"/>
            <ac:cxnSpMk id="12" creationId="{05ABD36F-CD81-485F-BD82-667169D17B59}"/>
          </ac:cxnSpMkLst>
        </pc:cxnChg>
        <pc:cxnChg chg="mod">
          <ac:chgData name="Ron Keidar" userId="bd522e22234dfd79" providerId="LiveId" clId="{A336DC52-51C0-430B-A557-FA275C7AF752}" dt="2024-09-10T05:02:38.683" v="529" actId="208"/>
          <ac:cxnSpMkLst>
            <pc:docMk/>
            <pc:sldMk cId="819196303" sldId="371"/>
            <ac:cxnSpMk id="30" creationId="{0286F69D-F21E-4D60-9AA3-BD66E0D2087D}"/>
          </ac:cxnSpMkLst>
        </pc:cxnChg>
        <pc:cxnChg chg="add mod">
          <ac:chgData name="Ron Keidar" userId="bd522e22234dfd79" providerId="LiveId" clId="{A336DC52-51C0-430B-A557-FA275C7AF752}" dt="2024-09-10T04:57:45.041" v="484" actId="14100"/>
          <ac:cxnSpMkLst>
            <pc:docMk/>
            <pc:sldMk cId="819196303" sldId="371"/>
            <ac:cxnSpMk id="42" creationId="{C792AA3A-8363-6D62-EB43-639BE3207503}"/>
          </ac:cxnSpMkLst>
        </pc:cxnChg>
        <pc:cxnChg chg="add mod">
          <ac:chgData name="Ron Keidar" userId="bd522e22234dfd79" providerId="LiveId" clId="{A336DC52-51C0-430B-A557-FA275C7AF752}" dt="2024-09-10T05:02:51.155" v="530" actId="208"/>
          <ac:cxnSpMkLst>
            <pc:docMk/>
            <pc:sldMk cId="819196303" sldId="371"/>
            <ac:cxnSpMk id="53" creationId="{ADF9FB7E-BD74-5B69-3604-36DA1A05E8D4}"/>
          </ac:cxnSpMkLst>
        </pc:cxnChg>
        <pc:cxnChg chg="add mod">
          <ac:chgData name="Ron Keidar" userId="bd522e22234dfd79" providerId="LiveId" clId="{A336DC52-51C0-430B-A557-FA275C7AF752}" dt="2024-09-10T05:02:38.683" v="529" actId="208"/>
          <ac:cxnSpMkLst>
            <pc:docMk/>
            <pc:sldMk cId="819196303" sldId="371"/>
            <ac:cxnSpMk id="63" creationId="{4AB58EA7-6AF6-B307-ECAA-CF35D205F087}"/>
          </ac:cxnSpMkLst>
        </pc:cxnChg>
        <pc:cxnChg chg="add mod">
          <ac:chgData name="Ron Keidar" userId="bd522e22234dfd79" providerId="LiveId" clId="{A336DC52-51C0-430B-A557-FA275C7AF752}" dt="2024-09-10T05:00:08.332" v="511" actId="14100"/>
          <ac:cxnSpMkLst>
            <pc:docMk/>
            <pc:sldMk cId="819196303" sldId="371"/>
            <ac:cxnSpMk id="65" creationId="{E70190CD-F6C3-7386-8EFD-FCB18E701371}"/>
          </ac:cxnSpMkLst>
        </pc:cxn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del mod">
          <ac:chgData name="Ron Keidar" userId="bd522e22234dfd79" providerId="LiveId" clId="{834D198D-FE0F-4E0A-A057-268A858F1B5E}" dt="2024-09-08T21:55:09.180" v="9771" actId="478"/>
          <ac:spMkLst>
            <pc:docMk/>
            <pc:sldMk cId="3127032368" sldId="323"/>
            <ac:spMk id="4" creationId="{AA828893-7EED-5107-2739-50652C9E5E24}"/>
          </ac:spMkLst>
        </pc:spChg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del">
          <ac:chgData name="Ron Keidar" userId="bd522e22234dfd79" providerId="LiveId" clId="{834D198D-FE0F-4E0A-A057-268A858F1B5E}" dt="2024-09-08T21:55:15.500" v="9773" actId="478"/>
          <ac:spMkLst>
            <pc:docMk/>
            <pc:sldMk cId="3127032368" sldId="323"/>
            <ac:spMk id="12" creationId="{888E948C-7C85-7F0A-D76A-E11EAC24853C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del mod">
          <ac:chgData name="Ron Keidar" userId="bd522e22234dfd79" providerId="LiveId" clId="{834D198D-FE0F-4E0A-A057-268A858F1B5E}" dt="2024-09-08T21:55:15.500" v="9773" actId="478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5" creationId="{6102250A-283C-82F5-3F69-9C2AC5826418}"/>
          </ac:cxnSpMkLst>
        </pc:cxn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19" creationId="{42C78454-2B02-684F-F302-48F58C5738AA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20" creationId="{B3E348F9-4BDB-F31E-B807-B145B6AEC233}"/>
          </ac:spMkLst>
        </pc:spChg>
        <pc:picChg chg="add del mod">
          <ac:chgData name="Ron Keidar" userId="bd522e22234dfd79" providerId="LiveId" clId="{834D198D-FE0F-4E0A-A057-268A858F1B5E}" dt="2024-09-08T21:56:09.138" v="9778" actId="47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1" creationId="{B3F75311-57C2-D6D8-7BE0-D6637C9C49B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3" creationId="{B8D0F9E0-9222-2CF8-4009-960843C96475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8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1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5.xml"/><Relationship Id="rId5" Type="http://schemas.openxmlformats.org/officeDocument/2006/relationships/slide" Target="slide58.xml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4" Type="http://schemas.openxmlformats.org/officeDocument/2006/relationships/slide" Target="slide46.xml"/><Relationship Id="rId9" Type="http://schemas.openxmlformats.org/officeDocument/2006/relationships/slide" Target="slide53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8.xml"/><Relationship Id="rId4" Type="http://schemas.openxmlformats.org/officeDocument/2006/relationships/image" Target="../media/image12.jpeg"/><Relationship Id="rId9" Type="http://schemas.openxmlformats.org/officeDocument/2006/relationships/slide" Target="slide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4.xml"/><Relationship Id="rId18" Type="http://schemas.openxmlformats.org/officeDocument/2006/relationships/slide" Target="slide53.xml"/><Relationship Id="rId3" Type="http://schemas.openxmlformats.org/officeDocument/2006/relationships/slide" Target="slide49.xml"/><Relationship Id="rId21" Type="http://schemas.openxmlformats.org/officeDocument/2006/relationships/slide" Target="slide7.xml"/><Relationship Id="rId7" Type="http://schemas.openxmlformats.org/officeDocument/2006/relationships/slide" Target="slide58.xml"/><Relationship Id="rId12" Type="http://schemas.openxmlformats.org/officeDocument/2006/relationships/slide" Target="slide60.xml"/><Relationship Id="rId17" Type="http://schemas.openxmlformats.org/officeDocument/2006/relationships/slide" Target="slide71.xml"/><Relationship Id="rId2" Type="http://schemas.openxmlformats.org/officeDocument/2006/relationships/image" Target="../media/image16.png"/><Relationship Id="rId16" Type="http://schemas.openxmlformats.org/officeDocument/2006/relationships/slide" Target="slide54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1.xml"/><Relationship Id="rId24" Type="http://schemas.openxmlformats.org/officeDocument/2006/relationships/image" Target="../media/image8.png"/><Relationship Id="rId5" Type="http://schemas.openxmlformats.org/officeDocument/2006/relationships/slide" Target="slide47.xml"/><Relationship Id="rId15" Type="http://schemas.openxmlformats.org/officeDocument/2006/relationships/slide" Target="slide56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6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6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6.xml"/><Relationship Id="rId3" Type="http://schemas.openxmlformats.org/officeDocument/2006/relationships/slide" Target="slide61.xml"/><Relationship Id="rId21" Type="http://schemas.openxmlformats.org/officeDocument/2006/relationships/slide" Target="slide10.xml"/><Relationship Id="rId7" Type="http://schemas.openxmlformats.org/officeDocument/2006/relationships/slide" Target="slide65.xml"/><Relationship Id="rId12" Type="http://schemas.openxmlformats.org/officeDocument/2006/relationships/slide" Target="slide12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slide" Target="slide66.xml"/><Relationship Id="rId20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13.xml"/><Relationship Id="rId24" Type="http://schemas.openxmlformats.org/officeDocument/2006/relationships/slide" Target="slide14.xml"/><Relationship Id="rId5" Type="http://schemas.openxmlformats.org/officeDocument/2006/relationships/slide" Target="slide59.xml"/><Relationship Id="rId15" Type="http://schemas.openxmlformats.org/officeDocument/2006/relationships/slide" Target="slide60.xml"/><Relationship Id="rId23" Type="http://schemas.openxmlformats.org/officeDocument/2006/relationships/image" Target="../media/image1.png"/><Relationship Id="rId10" Type="http://schemas.openxmlformats.org/officeDocument/2006/relationships/slide" Target="slide54.xml"/><Relationship Id="rId19" Type="http://schemas.openxmlformats.org/officeDocument/2006/relationships/slide" Target="slide58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11" Type="http://schemas.openxmlformats.org/officeDocument/2006/relationships/slide" Target="slide18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2.xml"/><Relationship Id="rId7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70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70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hyperlink" Target="https://commons.wikimedia.org/wiki/Category:NOR_gate_symbols" TargetMode="External"/><Relationship Id="rId9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1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4377708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5" y="292057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0" y="292927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245490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4203993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6" y="2836750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82829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67237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3" y="2116155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3" y="1959451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3" y="1634736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9" y="2051783"/>
            <a:ext cx="567405" cy="117789"/>
          </a:xfrm>
          <a:prstGeom prst="bentConnector3">
            <a:avLst>
              <a:gd name="adj1" fmla="val 101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19" y="1727069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2" y="2933469"/>
            <a:ext cx="1804506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3"/>
            <a:ext cx="3550024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59" y="2973264"/>
            <a:ext cx="162887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771296"/>
            <a:ext cx="1677004" cy="2381375"/>
            <a:chOff x="6488660" y="4224917"/>
            <a:chExt cx="1677004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/>
            <a:stretch/>
          </p:blipFill>
          <p:spPr bwMode="auto">
            <a:xfrm rot="16200000">
              <a:off x="6136474" y="4577103"/>
              <a:ext cx="2381375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40602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79071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2421141" y="2110060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774385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746666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5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527395"/>
            <a:ext cx="1470988" cy="935222"/>
          </a:xfrm>
          <a:prstGeom prst="bentConnector3">
            <a:avLst>
              <a:gd name="adj1" fmla="val 102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4283730" y="2950533"/>
            <a:ext cx="4852637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2534644" y="2950533"/>
            <a:ext cx="6601722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0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6043951" y="1536458"/>
            <a:ext cx="12700" cy="3173013"/>
          </a:xfrm>
          <a:prstGeom prst="bentConnector3">
            <a:avLst>
              <a:gd name="adj1" fmla="val 668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738607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770690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642333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827439"/>
            <a:ext cx="2791542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also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</a:t>
            </a:r>
            <a:br>
              <a:rPr lang="en-US" sz="1100" dirty="0"/>
            </a:br>
            <a:r>
              <a:rPr lang="en-US" sz="1100" dirty="0"/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  <a:p>
            <a:endParaRPr lang="en-US" sz="11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2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4245662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3382285" y="954579"/>
            <a:ext cx="945354" cy="1374438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3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406713" y="983888"/>
            <a:ext cx="6089758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34682" y="1584536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032781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8571516" y="542503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4457444" y="4656695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8377249" y="4698379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527395"/>
            <a:ext cx="5436794" cy="935222"/>
          </a:xfrm>
          <a:prstGeom prst="bentConnector3">
            <a:avLst>
              <a:gd name="adj1" fmla="val 99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495821" y="1071877"/>
            <a:ext cx="789835" cy="290975"/>
          </a:xfrm>
          <a:prstGeom prst="bentConnector3">
            <a:avLst>
              <a:gd name="adj1" fmla="val 99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75"/>
            <a:ext cx="692818" cy="184666"/>
            <a:chOff x="5292243" y="4304787"/>
            <a:chExt cx="692818" cy="184666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8" y="3078736"/>
            <a:ext cx="707245" cy="184666"/>
            <a:chOff x="10114348" y="3078736"/>
            <a:chExt cx="707245" cy="184666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4" y="3171069"/>
            <a:ext cx="664274" cy="1256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5" y="3401026"/>
            <a:ext cx="678701" cy="27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5" y="33650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5" y="3260780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6" y="3193801"/>
            <a:ext cx="398848" cy="3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32713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13147" y="1225046"/>
            <a:ext cx="29323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4" y="3030658"/>
            <a:ext cx="1045479" cy="307777"/>
            <a:chOff x="1992327" y="3559447"/>
            <a:chExt cx="1045479" cy="307777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4" y="3845409"/>
            <a:ext cx="1045479" cy="307777"/>
            <a:chOff x="1992327" y="3559447"/>
            <a:chExt cx="1045479" cy="307777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3" y="3184547"/>
            <a:ext cx="882484" cy="2561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3" y="3724777"/>
            <a:ext cx="889013" cy="27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4" y="4660160"/>
            <a:ext cx="1045479" cy="307777"/>
            <a:chOff x="1992327" y="3559447"/>
            <a:chExt cx="1045479" cy="307777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7" y="340007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6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0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6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0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0" y="3585392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3362157"/>
            <a:ext cx="659287" cy="4595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3" y="4548711"/>
            <a:ext cx="868003" cy="2653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5" y="4317849"/>
            <a:ext cx="692818" cy="184666"/>
            <a:chOff x="5292243" y="4304787"/>
            <a:chExt cx="692818" cy="184666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6" y="4406673"/>
            <a:ext cx="277909" cy="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4176908"/>
            <a:ext cx="659287" cy="459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2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3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 (v2.0)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750195"/>
            <a:ext cx="2304680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5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5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8" y="1595125"/>
            <a:ext cx="787395" cy="169277"/>
            <a:chOff x="1992327" y="3559447"/>
            <a:chExt cx="787395" cy="1692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48" y="1965073"/>
            <a:ext cx="974679" cy="404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1" y="892652"/>
            <a:ext cx="859531" cy="169277"/>
            <a:chOff x="1992327" y="3559447"/>
            <a:chExt cx="859531" cy="1692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6" y="1408505"/>
            <a:ext cx="873957" cy="169277"/>
            <a:chOff x="1992327" y="3559447"/>
            <a:chExt cx="873957" cy="1692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76" y="1517495"/>
            <a:ext cx="1653399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78" y="1493144"/>
            <a:ext cx="447538" cy="11530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7"/>
            <a:ext cx="1653396" cy="8462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18"/>
            <a:ext cx="787395" cy="169277"/>
            <a:chOff x="1992327" y="3559447"/>
            <a:chExt cx="787395" cy="16927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73" y="2109892"/>
            <a:ext cx="744983" cy="344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79" y="1365432"/>
            <a:ext cx="859531" cy="169277"/>
            <a:chOff x="1992327" y="3559447"/>
            <a:chExt cx="859531" cy="284884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89" y="2020247"/>
            <a:ext cx="859531" cy="169277"/>
            <a:chOff x="1992327" y="3559447"/>
            <a:chExt cx="859531" cy="256395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89" y="1642378"/>
            <a:ext cx="859531" cy="169277"/>
            <a:chOff x="1992327" y="3559447"/>
            <a:chExt cx="859531" cy="256395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5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7" y="1597468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28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89" y="892652"/>
            <a:ext cx="787395" cy="169277"/>
            <a:chOff x="8214098" y="345813"/>
            <a:chExt cx="787395" cy="169277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4"/>
            <a:ext cx="1226148" cy="3574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4"/>
            <a:ext cx="949202" cy="591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6"/>
            <a:ext cx="541293" cy="423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2" y="846485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3" y="4103280"/>
            <a:ext cx="6479292" cy="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843501" cy="184666"/>
            <a:chOff x="1992327" y="3559447"/>
            <a:chExt cx="843501" cy="1846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7" y="2713995"/>
            <a:ext cx="3926870" cy="3146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7" y="2713995"/>
            <a:ext cx="2863114" cy="2813013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4" y="256390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8"/>
            <a:ext cx="707245" cy="184666"/>
            <a:chOff x="10114348" y="3078736"/>
            <a:chExt cx="707245" cy="184666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09" y="1838230"/>
            <a:ext cx="1329599" cy="923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18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876942" y="5435103"/>
            <a:ext cx="1797287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9060744" y="5369262"/>
            <a:ext cx="1445396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99026"/>
            <a:ext cx="1077539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Codes </a:t>
            </a:r>
          </a:p>
          <a:p>
            <a:r>
              <a:rPr lang="en-US" sz="1400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37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H="1" flipV="1">
            <a:off x="9779977" y="4934804"/>
            <a:ext cx="3465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71171" y="2736538"/>
            <a:ext cx="214353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{Op =2; SF = 0}   	</a:t>
            </a:r>
            <a:r>
              <a:rPr lang="en-US" sz="1000" dirty="0">
                <a:sym typeface="Wingdings" panose="05000000000000000000" pitchFamily="2" charset="2"/>
              </a:rPr>
              <a:t> A         A XOR B</a:t>
            </a:r>
          </a:p>
          <a:p>
            <a:r>
              <a:rPr lang="en-US" sz="1000" dirty="0"/>
              <a:t>{Op =2; SF = 1}      </a:t>
            </a:r>
            <a:r>
              <a:rPr lang="en-US" sz="1000" dirty="0">
                <a:sym typeface="Wingdings" panose="05000000000000000000" pitchFamily="2" charset="2"/>
              </a:rPr>
              <a:t> 0xFF   !B</a:t>
            </a:r>
          </a:p>
          <a:p>
            <a:r>
              <a:rPr lang="en-US" sz="1000" dirty="0">
                <a:sym typeface="Wingdings" panose="05000000000000000000" pitchFamily="2" charset="2"/>
              </a:rPr>
              <a:t>{Op = 3,7; SF = 0 }  0x0      B</a:t>
            </a:r>
          </a:p>
          <a:p>
            <a:r>
              <a:rPr lang="en-US" sz="1000" dirty="0">
                <a:sym typeface="Wingdings" panose="05000000000000000000" pitchFamily="2" charset="2"/>
              </a:rPr>
              <a:t>{Op = 3,7; SF = 1 }  0xFF  !B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37D0ECAC-A382-A691-B978-B1C674204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90712"/>
              </p:ext>
            </p:extLst>
          </p:nvPr>
        </p:nvGraphicFramePr>
        <p:xfrm>
          <a:off x="6024846" y="65786"/>
          <a:ext cx="6033073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713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912217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58568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088441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621966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95368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17137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Special </a:t>
                      </a:r>
                      <a:r>
                        <a:rPr lang="en-US" sz="1000" dirty="0" err="1"/>
                        <a:t>Func</a:t>
                      </a:r>
                      <a:r>
                        <a:rPr lang="en-US" sz="10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Special </a:t>
                      </a:r>
                      <a:r>
                        <a:rPr lang="en-US" sz="1000" dirty="0" err="1"/>
                        <a:t>Func</a:t>
                      </a:r>
                      <a:r>
                        <a:rPr lang="en-US" sz="10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237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Shift Left A </a:t>
                      </a:r>
                    </a:p>
                    <a:p>
                      <a:pPr algn="ctr"/>
                      <a:r>
                        <a:rPr lang="en-US" sz="10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Rotate left A</a:t>
                      </a:r>
                    </a:p>
                    <a:p>
                      <a:pPr algn="ctr"/>
                      <a:r>
                        <a:rPr lang="en-US" sz="1000" dirty="0"/>
                        <a:t>A[0]=</a:t>
                      </a:r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-&gt; A-&gt; </a:t>
                      </a:r>
                      <a:r>
                        <a:rPr lang="en-US" sz="1000" dirty="0" err="1"/>
                        <a:t>Cout</a:t>
                      </a:r>
                      <a:endParaRPr lang="en-US" sz="10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2660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Proposa</a:t>
            </a:r>
            <a:r>
              <a:rPr lang="en-US" dirty="0"/>
              <a:t>l </a:t>
            </a:r>
            <a:r>
              <a:rPr lang="en-US" sz="2400" dirty="0"/>
              <a:t>Add C=B in OpCode 1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68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18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876942" y="5435103"/>
            <a:ext cx="1797287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9060744" y="5369262"/>
            <a:ext cx="1445396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99026"/>
            <a:ext cx="1077539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Codes </a:t>
            </a:r>
          </a:p>
          <a:p>
            <a:r>
              <a:rPr lang="en-US" sz="1400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37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H="1" flipV="1">
            <a:off x="9779977" y="4934804"/>
            <a:ext cx="3465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99510" y="5248400"/>
            <a:ext cx="2226892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{Op =1; SF = 0}   	</a:t>
            </a:r>
            <a:r>
              <a:rPr lang="en-US" sz="1000" dirty="0">
                <a:sym typeface="Wingdings" panose="05000000000000000000" pitchFamily="2" charset="2"/>
              </a:rPr>
              <a:t> A         A AND B</a:t>
            </a:r>
          </a:p>
          <a:p>
            <a:r>
              <a:rPr lang="en-US" sz="1000" dirty="0"/>
              <a:t>{Op =1; SF = 1}      </a:t>
            </a:r>
            <a:r>
              <a:rPr lang="en-US" sz="1000" dirty="0">
                <a:sym typeface="Wingdings" panose="05000000000000000000" pitchFamily="2" charset="2"/>
              </a:rPr>
              <a:t> 0xFF   B</a:t>
            </a:r>
          </a:p>
          <a:p>
            <a:r>
              <a:rPr lang="en-US" sz="1000" dirty="0"/>
              <a:t>{Op =2; SF = 0}   	</a:t>
            </a:r>
            <a:r>
              <a:rPr lang="en-US" sz="1000" dirty="0">
                <a:sym typeface="Wingdings" panose="05000000000000000000" pitchFamily="2" charset="2"/>
              </a:rPr>
              <a:t> A         A XOR B</a:t>
            </a:r>
          </a:p>
          <a:p>
            <a:r>
              <a:rPr lang="en-US" sz="1000" dirty="0"/>
              <a:t>{Op =2; SF = 1}      </a:t>
            </a:r>
            <a:r>
              <a:rPr lang="en-US" sz="1000" dirty="0">
                <a:sym typeface="Wingdings" panose="05000000000000000000" pitchFamily="2" charset="2"/>
              </a:rPr>
              <a:t> 0xFF   !B</a:t>
            </a:r>
          </a:p>
          <a:p>
            <a:endParaRPr lang="en-US" sz="1000" dirty="0">
              <a:sym typeface="Wingdings" panose="05000000000000000000" pitchFamily="2" charset="2"/>
            </a:endParaRPr>
          </a:p>
          <a:p>
            <a:r>
              <a:rPr lang="en-US" sz="1000" dirty="0">
                <a:sym typeface="Wingdings" panose="05000000000000000000" pitchFamily="2" charset="2"/>
              </a:rPr>
              <a:t>{Op = 3,7; SF = 0 }  0x0     B</a:t>
            </a:r>
          </a:p>
          <a:p>
            <a:r>
              <a:rPr lang="en-US" sz="1000" dirty="0">
                <a:sym typeface="Wingdings" panose="05000000000000000000" pitchFamily="2" charset="2"/>
              </a:rPr>
              <a:t>{Op = 3,7; SF = 1 }  0xFF  !B</a:t>
            </a:r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043469" y="3005301"/>
            <a:ext cx="811441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err="1"/>
              <a:t>ALU_Op</a:t>
            </a:r>
            <a:r>
              <a:rPr lang="en-US" sz="11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854910" y="3136106"/>
            <a:ext cx="203699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37D0ECAC-A382-A691-B978-B1C674204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02317"/>
              </p:ext>
            </p:extLst>
          </p:nvPr>
        </p:nvGraphicFramePr>
        <p:xfrm>
          <a:off x="6024846" y="65786"/>
          <a:ext cx="6033073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713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912217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58568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088441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621966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95368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17137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Special </a:t>
                      </a:r>
                      <a:r>
                        <a:rPr lang="en-US" sz="1000" dirty="0" err="1"/>
                        <a:t>Func</a:t>
                      </a:r>
                      <a:r>
                        <a:rPr lang="en-US" sz="10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Special </a:t>
                      </a:r>
                      <a:r>
                        <a:rPr lang="en-US" sz="1000" dirty="0" err="1"/>
                        <a:t>Func</a:t>
                      </a:r>
                      <a:r>
                        <a:rPr lang="en-US" sz="10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237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Shift Left A </a:t>
                      </a:r>
                    </a:p>
                    <a:p>
                      <a:pPr algn="ctr"/>
                      <a:r>
                        <a:rPr lang="en-US" sz="10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Rotate left A</a:t>
                      </a:r>
                    </a:p>
                    <a:p>
                      <a:pPr algn="ctr"/>
                      <a:r>
                        <a:rPr lang="en-US" sz="1000" dirty="0"/>
                        <a:t>A[0]=</a:t>
                      </a:r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r>
                        <a:rPr lang="en-US" sz="1000" dirty="0"/>
                        <a:t> -&gt; A-&gt; </a:t>
                      </a:r>
                      <a:r>
                        <a:rPr lang="en-US" sz="1000" dirty="0" err="1"/>
                        <a:t>Cout</a:t>
                      </a:r>
                      <a:endParaRPr lang="en-US" sz="10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Cin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18756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740CD25-B66D-87F9-784A-B3E9354EFF86}"/>
              </a:ext>
            </a:extLst>
          </p:cNvPr>
          <p:cNvGrpSpPr/>
          <p:nvPr/>
        </p:nvGrpSpPr>
        <p:grpSpPr>
          <a:xfrm>
            <a:off x="5598776" y="6024804"/>
            <a:ext cx="702682" cy="523767"/>
            <a:chOff x="4878823" y="5742880"/>
            <a:chExt cx="702682" cy="523767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489D0D4-56B1-8938-C6BE-EBD0149E7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50000" t="19257" r="4045" b="-1180"/>
            <a:stretch/>
          </p:blipFill>
          <p:spPr>
            <a:xfrm>
              <a:off x="4878823" y="5742880"/>
              <a:ext cx="659287" cy="459530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43F9B4CA-9FA4-1933-C5E9-81C00C5B2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50000" t="19257" r="4045" b="-1180"/>
            <a:stretch/>
          </p:blipFill>
          <p:spPr>
            <a:xfrm>
              <a:off x="4922218" y="5807117"/>
              <a:ext cx="659287" cy="4595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D90FA-6689-3E86-8592-9493FCC21325}"/>
                </a:ext>
              </a:extLst>
            </p:cNvPr>
            <p:cNvSpPr txBox="1"/>
            <p:nvPr/>
          </p:nvSpPr>
          <p:spPr>
            <a:xfrm>
              <a:off x="4922653" y="5742880"/>
              <a:ext cx="401072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x8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0AB808-FEC8-F385-F62B-3D808BB048E0}"/>
              </a:ext>
            </a:extLst>
          </p:cNvPr>
          <p:cNvSpPr txBox="1"/>
          <p:nvPr/>
        </p:nvSpPr>
        <p:spPr>
          <a:xfrm>
            <a:off x="4923671" y="6216134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92AA3A-8363-6D62-EB43-639BE3207503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5233371" y="6400800"/>
            <a:ext cx="31615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90525A7-D504-4893-3372-FA750029714D}"/>
              </a:ext>
            </a:extLst>
          </p:cNvPr>
          <p:cNvSpPr txBox="1"/>
          <p:nvPr/>
        </p:nvSpPr>
        <p:spPr>
          <a:xfrm>
            <a:off x="6301043" y="6172379"/>
            <a:ext cx="1797287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 ‘001’ output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DF9FB7E-BD74-5B69-3604-36DA1A05E8D4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774080" y="5340943"/>
            <a:ext cx="1661813" cy="75239"/>
          </a:xfrm>
          <a:prstGeom prst="bentConnector2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Diagram&#10;&#10;Description automatically generated with low confidence">
            <a:extLst>
              <a:ext uri="{FF2B5EF4-FFF2-40B4-BE49-F238E27FC236}">
                <a16:creationId xmlns:a16="http://schemas.microsoft.com/office/drawing/2014/main" id="{472E62A2-F38C-83C3-394B-CD43D3B82D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50000" t="19257" r="4045" b="-1180"/>
          <a:stretch/>
        </p:blipFill>
        <p:spPr>
          <a:xfrm>
            <a:off x="3058609" y="3064233"/>
            <a:ext cx="659287" cy="4595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ABF6C5C-77D0-00C3-DE3D-3C6A922AE085}"/>
              </a:ext>
            </a:extLst>
          </p:cNvPr>
          <p:cNvSpPr txBox="1"/>
          <p:nvPr/>
        </p:nvSpPr>
        <p:spPr>
          <a:xfrm>
            <a:off x="2037214" y="3327440"/>
            <a:ext cx="811441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/>
              <a:t>ALU_Op</a:t>
            </a:r>
            <a:r>
              <a:rPr lang="en-US" sz="1100" dirty="0"/>
              <a:t>[1]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AB58EA7-6AF6-B307-ECAA-CF35D205F08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2848655" y="3429000"/>
            <a:ext cx="266360" cy="292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70190CD-F6C3-7386-8EFD-FCB18E70137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3717896" y="3042826"/>
            <a:ext cx="438284" cy="2511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19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0" y="4811352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0" y="4883457"/>
            <a:ext cx="720715" cy="13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4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29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14364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 (proposed)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??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2781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Add direct commands C=A or C=B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2" action="ppaction://hlinksldjump"/>
                        </a:rPr>
                        <a:t>Single AND gate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Make A or B additional registers when R0..R3 are not enough.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09863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2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554392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2325754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353160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6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6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2260827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0"/>
            <a:ext cx="4817482" cy="2738519"/>
          </a:xfrm>
          <a:prstGeom prst="bentConnector3">
            <a:avLst>
              <a:gd name="adj1" fmla="val 110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11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7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8" y="4616742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119445</TotalTime>
  <Words>16653</Words>
  <Application>Microsoft Office PowerPoint</Application>
  <PresentationFormat>Widescreen</PresentationFormat>
  <Paragraphs>5885</Paragraphs>
  <Slides>103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Load PC High (v2.0)</vt:lpstr>
      <vt:lpstr>OpCode Decoder (v2.0)</vt:lpstr>
      <vt:lpstr>PowerPoint Presentation</vt:lpstr>
      <vt:lpstr>Branch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Proposal Add C=B in OpCode 1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2024-09-06T23:18:18Z</cp:lastPrinted>
  <dcterms:created xsi:type="dcterms:W3CDTF">2022-02-06T02:47:09Z</dcterms:created>
  <dcterms:modified xsi:type="dcterms:W3CDTF">2024-09-10T05:10:49Z</dcterms:modified>
</cp:coreProperties>
</file>